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0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slides/slide12.xml" Type="http://schemas.openxmlformats.org/officeDocument/2006/relationships/slide"/><Relationship Id="rId14" Target="slides/slide13.xml" Type="http://schemas.openxmlformats.org/officeDocument/2006/relationships/slide"/><Relationship Id="rId15" Target="slides/slide14.xml" Type="http://schemas.openxmlformats.org/officeDocument/2006/relationships/slide"/><Relationship Id="rId16" Target="presProps.xml" Type="http://schemas.openxmlformats.org/officeDocument/2006/relationships/presProps"/><Relationship Id="rId17" Target="viewProps.xml" Type="http://schemas.openxmlformats.org/officeDocument/2006/relationships/viewProps"/><Relationship Id="rId18" Target="theme/theme1.xml" Type="http://schemas.openxmlformats.org/officeDocument/2006/relationships/theme"/><Relationship Id="rId19" Target="tableStyles.xml" Type="http://schemas.openxmlformats.org/officeDocument/2006/relationships/tableStyles"/><Relationship Id="rId20" Target="slides/slide15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యోసేపు వారి గోనెలను ధాన్యముతో నింపుటకును, ఎవరి రూకలు వారి గోనెలో తిరిగి ఉంచుటకును, ప్రయాణము కొరకు భోజనపదార్థములు వారికిచ్చుటకును ఆజ్ఞ ఇచ్చెను. అతడు వారియెడల నిట్లు జరిగించెను.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తాము కొనిన ధాన్యమును తమ గాడిదలమీద ఎక్కించుకొని అక్కడనుండి వెళ్లిపోయిరి.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వారు దిగినచోట ఒకడు తన గాడిదకు మేతపెట్టుటకై తన గోనె విప్పినప్పుడు అతని రూకలు కనబడెను, అవి అతని గోనె మూతిలో ఉండెను.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అప్పుడతడు నా రూకలు తిరిగి యిచ్చివేసినారు. ఇదిగో ఇవి నా గోనెలోనే ఉన్నవని తన సహోదరులతో చెప్పెను. అంతట వారు గుండె చెదిరిపోయినవారై జడిసి ఇదేమిటి? దేవుడు మనకిట్లు చేసెనని ఒకనితో ఒకడు చెప్పుకొనిరి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కనాను దేశమందున్న తమ తండ్రియైన యాకోబు నొద్దకు వచ్చి తమకు సంభవించినది యావత్తును అతనికి తెలియచేసిరి.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ఎట్లనగా ఆ దేశమునకు ప్రభువైనవాడు మాతో కఠినముగా మాటలాడి, మేము ఆ దేశమును వేగుచూడ వచ్చినవారమని అనుకొనెను.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మేము యథార్థ వంతులము, వేగులవారము కాము.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పండ్రెండుమంది సహోదరులము, ఒక్కతండ్రి కుమారులము, ఒకడు లేడు, మా తమ్ముడు నేడు కనాను దేశమందు మా తండ్రియొద్ద ఉన్నాడని అతనితో చెప్పితివిు.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ఆ దేశపు ప్రభువు మమ్మును చూచి మీరు యథార్థవంతులని దీనివలన నేను తెలిసికొందును. మీ సహోదరులలో ఒకనిని నాయొద్ద విడిచిపెట్టి మీ కుటుంబములకు కరవు తీరునట్లు ధాన్యము తీసికొనిపోయి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నాయొద్దకు ఆ చిన్నవాని తోడుకొనిరండి. అప్పుడు మీరు యథార్థవంతులే గాని వేగులవారు కారని నేను తెలిసికొని మీ సహోదరుని మీకప్పగించెదను; అప్పుడు మీరు ఈ దేశమందు వ్యాపారము చేసికొనవచ్చునని చెప్పెననిరి.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42:35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తమ గోనెలను కుమ్మరించినప్పుడు ఎవరి రూకల మూట వారి గోనెలో ఉండెను. వారును వారి తండ్రియు ఆ రూకల మూటలు చూచి భయపడిరి.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42:36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వారి తండ్రియైన యాకోబు వారిని చూచి మీరు నన్ను పుత్రహీనునిగా చేయుచున్నారు; యోసేపు లేడు; షిమ్యోను లేడు; మీరు బెన్యామీనును కూడ తీసికొనపోవుదురు; ఇవన్నియు నాకు ప్రతికూలముగా ఉన్నవని వారితో చెప్పెను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42:37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రూబేను నేనతని నీయొద్దకు తీసికొని రానియెడల నా యిద్దరు కుమారులను నీవు చంపవచ్చును; అతని నాచేతికప్పగించుము, అతని మరల నీయొద్దకు తీసికొని వచ్చి అప్పగించెదనని తన తండ్రితో చెప్పెను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42:38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అతడు నా కుమారుని మీతో వెళ్లనియ్యను; ఇతని అన్న చనిపోయెను, ఇతడు మాత్రమే మిగిలియున్నాడు. మీరు పోవు మార్గమున ఇతనికి హాని సంభవించినయెడల నెరసిన వెండ్రుకలు గల నన్ను మృతుల లోకములోనికి దుఃఖముతో దిగిపోవునట్లు చేయుదురని చెప్పెను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42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ధాన్యము ఐగుప్తులో నున్నదని యాకోబు తెలిసికొనినప్పుడు మీరేల ఒకరి ముఖము ఒకరు చూచుచున్నారని తన కుమారులతో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అతడు చూడుడి, ఐగుప్తులో ధాన్యమున్నదని వింటిని, మనము చావక బ్రదుకునట్లు మీరు అక్కడికి వెళ్లి మనకొరకు అక్కడనుండి ధాన్యము కొనుక్కొని రండని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పదిమంది అన్నలు ఐగుప్తులో ధాన్యము కొనబోయిరి.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అయినను ఇతనికి హాని సంభవించునేమో అని యాకోబు యోసేపు తమ్ముడగు బెన్యామీనును అతని అన్నలతో పంపినవాడు కాడు.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కరవు కనాను దేశములో ఉండెను గనుక ధాన్యము కొనవచ్చిన వారితో కూడ ఇశ్రాయేలు కుమారులును వచ్చిరి.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యోసేపు ఆ దేశమంతటిమీద అధికారియై యుండెను. అతడే ఆ దేశ ప్రజలందరికిని ధాన్యమమ్మకము చేయువాడు గనుక యోసేపు సహోదరులు వచ్చి ముఖములు నేలను మోపి అతనికి వందనము చేసిరి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తన సహోదరులను చూచి వారిని గురుతుపట్టి వారికి అన్యునివలె కనబడి వారితో కఠినముగా మాటలాడి మీరెక్కడనుండి వచ్చితిరని అడిగెను. అందుకు వారు ఆహారము కొనుటకు కనాను దేశమునుండి వచ్చితిమనిరి.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తన సహోదరులను గురుతుపట్టెను గాని వారతని గురుతు పట్టలేదు.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వారినిగూర్చి తాను కనిన కలలు జ్ఞాపకము చేసికొని మీరు వేగులవారు ఈ దేశము గుట్టు తెలిసికొన వచ్చితిరని వారితోననగా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లేదు ప్రభువా, నీ దాసులమైన మేము ఆహారము కొనుటకే వచ్చితివిు;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మేమందరము ఒక్క మనుష్యుని కుమారులము; మేము యథార్థవంతులమే గాని నీ దాసులమైన మేము వేగులవారము కామని అతనితో చెప్పిరి.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అతడు లేదు, ఈ దేశము గుట్టు తెలిసి కొనుటకై వచ్చితిరని వారితో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వారు నీ దాసులమైన మేము పండ్రెండుమంది సహోదరులము, కనాను దేశములో నున్న ఒక్క మనుష్యుని కుమారులము; ఇదిగో కనిష్ఠుడు నేడు మా తండ్రియొద్ద ఉన్నాడు; ఒకడు లెడు అని ఉత్తరమిచ్చిరి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యోసేపు మీరు వేగులవారని నేను మీతో చెప్పినమాట నిజమే.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దీనివలన మీ నిజము తెలియబడును; ఫరో జీవముతోడు, మీ తమ్ముడు ఇక్కడికి వచ్చితేనే గాని మీరిక్కడనుండి వెళ్లకూడదు.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తమ్ముని తీసికొని వచ్చుటకు మీలో ఒకని పంపుడి; అయితే మీరు బంధింపబడియుందురు. అట్లు మీలో సత్యమున్నదో లేదో మీ మాటలు శోధింపబడును; లేనియెడల ఫరో జీవముతోడు, మీరు వేగుల వారని చెప్పి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వారిని మూడు దినములు చెరసాలలో వేయించెను.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మూడవ దినమున యోసేపు వారిని చూచి నేను దేవునికి భయపడువాడను; మీరు బ్రదుకునట్లు దీని చేయుడి.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యథార్థవంతులైతిరా మీ సహోదరులలో ఒకడు ఈ చెరసాలలో బంధింపబడవలెను; మీరు వెళ్లి మీ కుటుంబముల కరవు తీరుటకు ధాన్యము తీసికొని పోవుడి.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తమ్ముని నాయొద్దకు తీసికొనిరండి; అట్లు మీ మాటలు సత్యమైనట్టు కనబడును గనుక మీరు చావరని చెప్పెను. వారట్లు చేసిరి.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వారు నిశ్చయముగా మన సహోదరునియెడల మనము చేసిన అపరాధమునకు శిక్ష పొందుచున్నాము. అతడు మనలను బతిమాలుకొనినప్పుడు మనము అతని వేదన చూచియు వినకపోతిమి; అందువలన ఈ వేదన మనకు వచ్చెనని ఒకనితో ఒకడు మాటలాడుకొనిరి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రూబేను ఈ చిన్నవానియెడల పాపము చేయకుడని నేను మీతో చెప్పలేదా? అయినను మీరు వినరైతిరి గనుక అతని రక్తాపరాధము మనమీద మోపబడుచున్నదని వారి కుత్తర మిచ్చెను.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ద్విభాషి వారి మధ్య నుండెను గనుక తన మాట యోసేపు గ్రహించెనని వారు తెలిసికొనలేదు.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42:24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వారియొద్దనుండి అవతలకుపోయి యేడ్చి, మరల వారియొద్దకు వచ్చి వారితో మాటలాడి, వారిలో షిమ్యోనును పట్టుకొని వారి కన్నుల ఎదుట అతని బంధించెను.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763</Words>
  <Application>Microsoft Office PowerPoint</Application>
  <PresentationFormat>Widescreen</PresentationFormat>
  <Paragraphs>53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ఆదికాండము</vt:lpstr>
      <vt:lpstr>అధ్యాయము 42</vt:lpstr>
      <vt:lpstr>అధ్యాయము 42</vt:lpstr>
      <vt:lpstr>అధ్యాయము 42</vt:lpstr>
      <vt:lpstr>అధ్యాయము 42</vt:lpstr>
      <vt:lpstr>అధ్యాయము 42</vt:lpstr>
      <vt:lpstr>అధ్యాయము 42</vt:lpstr>
      <vt:lpstr>అధ్యాయము 42</vt:lpstr>
      <vt:lpstr>అధ్యాయము 42</vt:lpstr>
      <vt:lpstr>అధ్యాయము 42</vt:lpstr>
      <vt:lpstr>అధ్యాయము 42</vt:lpstr>
      <vt:lpstr>అధ్యాయము 42</vt:lpstr>
      <vt:lpstr>అధ్యాయము 42</vt:lpstr>
      <vt:lpstr>అధ్యాయము 42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2021-02-09T08:00:58Z</dcterms:modified>
  <cp:revision>2</cp:revision>
  <dc:title>ఆదికాండము</dc:title>
</cp:coreProperties>
</file>